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37F5-35CE-42E3-90DA-43D1AA69134E}" type="datetimeFigureOut">
              <a:rPr lang="es-ES" smtClean="0"/>
              <a:t>08/10/2017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75B9-4B05-47BA-AAD3-6C2E77897D0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Tapias del cemente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352927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5733256"/>
            <a:ext cx="812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nard MT Condensed" pitchFamily="18" charset="0"/>
              </a:rPr>
              <a:t>Homenaje a los 143 fusilados en la tapia del Cementerio </a:t>
            </a:r>
            <a:r>
              <a:rPr lang="es-ES" dirty="0">
                <a:latin typeface="Bernard MT Condensed" pitchFamily="18" charset="0"/>
              </a:rPr>
              <a:t>S</a:t>
            </a:r>
            <a:r>
              <a:rPr lang="es-ES" dirty="0" smtClean="0">
                <a:latin typeface="Bernard MT Condensed" pitchFamily="18" charset="0"/>
              </a:rPr>
              <a:t>an </a:t>
            </a:r>
            <a:r>
              <a:rPr lang="es-ES" dirty="0">
                <a:latin typeface="Bernard MT Condensed" pitchFamily="18" charset="0"/>
              </a:rPr>
              <a:t>C</a:t>
            </a:r>
            <a:r>
              <a:rPr lang="es-ES" dirty="0" smtClean="0">
                <a:latin typeface="Bernard MT Condensed" pitchFamily="18" charset="0"/>
              </a:rPr>
              <a:t>arlos </a:t>
            </a:r>
            <a:r>
              <a:rPr lang="es-ES" dirty="0" err="1">
                <a:latin typeface="Bernard MT Condensed" pitchFamily="18" charset="0"/>
              </a:rPr>
              <a:t>B</a:t>
            </a:r>
            <a:r>
              <a:rPr lang="es-ES" dirty="0" err="1" smtClean="0">
                <a:latin typeface="Bernard MT Condensed" pitchFamily="18" charset="0"/>
              </a:rPr>
              <a:t>orromeo</a:t>
            </a:r>
            <a:endParaRPr lang="es-ES" dirty="0">
              <a:latin typeface="Bernard MT Condense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392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Bernard MT Condensed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5157192"/>
            <a:ext cx="29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Bernard MT Condensed" pitchFamily="18" charset="0"/>
              </a:rPr>
              <a:t>Sábado 21 de octubre a las 12 H</a:t>
            </a:r>
            <a:endParaRPr lang="es-ES" dirty="0"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</dc:creator>
  <cp:lastModifiedBy>Equipo</cp:lastModifiedBy>
  <cp:revision>1</cp:revision>
  <dcterms:created xsi:type="dcterms:W3CDTF">2017-10-08T17:06:18Z</dcterms:created>
  <dcterms:modified xsi:type="dcterms:W3CDTF">2017-10-08T17:15:50Z</dcterms:modified>
</cp:coreProperties>
</file>